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Bold" pitchFamily="2" charset="-52"/>
      <p:bold r:id="rId18"/>
    </p:embeddedFont>
    <p:embeddedFont>
      <p:font typeface="Source Sans Pro" panose="020B0503030403020204" pitchFamily="34" charset="0"/>
      <p:regular r:id="rId19"/>
      <p:bold r:id="rId20"/>
    </p:embeddedFont>
    <p:embeddedFont>
      <p:font typeface="Source Sans Pro Bold" panose="020B07030304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1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8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22008" y="312955"/>
            <a:ext cx="533792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Ссылка на Github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822008" y="1273551"/>
            <a:ext cx="12986385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Весь исходный код проекта доступен на GitHub для ознакомления и использования. Вы можете изучить реализацию, клонировать репозиторий и даже внести свои предложения по улучшению.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2008" y="4114800"/>
            <a:ext cx="6316980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2646045" y="4893607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Репозиторий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78279" y="5511701"/>
            <a:ext cx="6316980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https://github.com/Nasvaychik/Travel-Agency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91294" y="4114800"/>
            <a:ext cx="6317099" cy="774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6100" dirty="0"/>
          </a:p>
        </p:txBody>
      </p:sp>
      <p:sp>
        <p:nvSpPr>
          <p:cNvPr id="10" name="Text 7"/>
          <p:cNvSpPr/>
          <p:nvPr/>
        </p:nvSpPr>
        <p:spPr>
          <a:xfrm>
            <a:off x="9315452" y="4897436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Сканируйте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435143" y="6674109"/>
            <a:ext cx="6317099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QR-код для быстрого доступа.</a:t>
            </a:r>
            <a:endParaRPr lang="en-US" sz="1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8E5542-F6A0-4B8E-AE25-92478934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429" y="777926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85DB3E-714B-47B1-AEBD-B096014F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793" y="5195401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606998" y="680970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Дипломный проект: </a:t>
            </a:r>
            <a:r>
              <a:rPr lang="ru-RU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«Разработка веб-сайта для автоматизации процессов бронирования и управления услугами туристического агентства»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350198" y="460736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83906" y="6532840"/>
            <a:ext cx="1275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0" y="6876827"/>
            <a:ext cx="274284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Работу выполнил: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Студент 4-го курса ИСИП</a:t>
            </a:r>
          </a:p>
          <a:p>
            <a:pPr>
              <a:lnSpc>
                <a:spcPts val="3400"/>
              </a:lnSpc>
            </a:pPr>
            <a:r>
              <a:rPr lang="ru-RU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Матвеев Кирилл Дмитриевич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7B7030-FA72-46DC-ABFD-F66555B6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599" y="7779264"/>
            <a:ext cx="2829320" cy="32389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FBF9A8-06CD-4095-A813-4EB06C28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08" y="0"/>
            <a:ext cx="1979892" cy="16818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920D0CB-5EC9-4CBE-8D38-3FC12342C494}"/>
              </a:ext>
            </a:extLst>
          </p:cNvPr>
          <p:cNvSpPr/>
          <p:nvPr/>
        </p:nvSpPr>
        <p:spPr>
          <a:xfrm>
            <a:off x="12491358" y="1772550"/>
            <a:ext cx="2118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Montserrat Bold" pitchFamily="2" charset="-52"/>
                <a:cs typeface="Times New Roman" panose="02020603050405020304" pitchFamily="18" charset="0"/>
              </a:rPr>
              <a:t>«ЧУПО ВШП»</a:t>
            </a:r>
            <a:endParaRPr lang="ru-RU" sz="2000" dirty="0">
              <a:latin typeface="Montserrat Bold" pitchFamily="2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6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4650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Актуальность автоматизации туристических услуг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Быстро меняющийся рынок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Туристический рынок постоянно меняется, требуя гибкости.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Рост онлайн-бронирований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932283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больше клиентов предпочитают бронировать поездки онлайн.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4188"/>
            <a:ext cx="389894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эффективности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93228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снижает ошибки и ускоряет процессы.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C3A41-B1C8-494A-8198-113748CB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9006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012519" y="280688"/>
            <a:ext cx="72306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</a:t>
            </a:r>
            <a:r>
              <a:rPr lang="ru-RU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ь</a:t>
            </a:r>
            <a:r>
              <a:rPr lang="en-US" sz="4400" b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 Задачи Проекта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1740" y="198530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3"/>
          <p:cNvSpPr/>
          <p:nvPr/>
        </p:nvSpPr>
        <p:spPr>
          <a:xfrm>
            <a:off x="6459617" y="207019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40556" y="1929884"/>
            <a:ext cx="59872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Цель: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веб-сайт тур-</a:t>
            </a:r>
            <a:r>
              <a:rPr lang="ru-RU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агенства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40556" y="2243434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Учесть современные требования к удобству использования.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198" y="345007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59617" y="3517404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1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52323" y="3534847"/>
            <a:ext cx="59213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базу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52323" y="40334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концепцию и архитектуру системы.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198" y="48972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459617" y="4964609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52323" y="4982051"/>
            <a:ext cx="459116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клиентскую часть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52323" y="5480685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Разработать пользовательский интерфейс и систему навигации.</a:t>
            </a:r>
          </a:p>
        </p:txBody>
      </p:sp>
      <p:sp>
        <p:nvSpPr>
          <p:cNvPr id="17" name="Shape 14"/>
          <p:cNvSpPr/>
          <p:nvPr/>
        </p:nvSpPr>
        <p:spPr>
          <a:xfrm>
            <a:off x="6350198" y="634448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459617" y="641181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ru-RU" sz="2650" b="1" dirty="0">
                <a:solidFill>
                  <a:srgbClr val="3D3838"/>
                </a:solidFill>
                <a:latin typeface="Montserrat Bold" pitchFamily="34" charset="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152323" y="6429256"/>
            <a:ext cx="4623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Задача: </a:t>
            </a:r>
            <a:r>
              <a:rPr lang="ru-RU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Разработать серверную часть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152323" y="692789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dirty="0"/>
              <a:t>Реализовать модуль онлайн-бронирования.</a:t>
            </a:r>
            <a:endParaRPr lang="en-US" sz="19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102693-7A15-42CB-A0AE-3471E701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908470" y="2765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Используемые Технологии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28080" y="327314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28080" y="3744634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бэкенд-логики и обработки данных.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35019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6350197" y="3725108"/>
            <a:ext cx="22664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интерактивности на стороне клиента.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128" y="2516862"/>
            <a:ext cx="566618" cy="5666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0128" y="3330297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HTML/CSS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0128" y="3828931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Структура и стиль веб-страниц.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433060"/>
            <a:ext cx="566618" cy="5666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350198" y="6246495"/>
            <a:ext cx="22664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350198" y="6745129"/>
            <a:ext cx="22664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управления базой данных.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617D5F0-F208-4EC8-BC76-38154391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3437" y="7789046"/>
            <a:ext cx="2829320" cy="323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CEBAAD-A15E-42A2-B901-F4F9A7C8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1024" y="2462687"/>
            <a:ext cx="664965" cy="66496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0DA95E-F56B-4F4A-AA4A-8EFBE5E1E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081" y="2516862"/>
            <a:ext cx="600670" cy="600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084" y="678299"/>
            <a:ext cx="5604510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База Данных: ERD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084" y="1871901"/>
            <a:ext cx="12904232" cy="1109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Модель "Сущность-Связь" (ERD) демонстрирует структуру нашей базы данных, включая таблицы для клиентов, туров,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Каждая сущность имеет определенные атрибуты и связи с другими сущностями, что обеспечивает целостность и эффективность данных.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10" y="3416856"/>
            <a:ext cx="2959179" cy="29591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084" y="6811566"/>
            <a:ext cx="12904232" cy="73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Эта структура позволяет легко управлять информацией о пользователях, доступных турах,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статусах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бронирований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обеспечивая надежное хранение всех необходимых данных для работы агентства.</a:t>
            </a:r>
            <a:endParaRPr lang="en-US" sz="1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1346-7539-466D-9DE0-6688B335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080" y="7774758"/>
            <a:ext cx="2829320" cy="3238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00B3FD-33F6-4BFB-BBDD-F127E44E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463" y="2981325"/>
            <a:ext cx="5965471" cy="3830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3798" y="4255413"/>
            <a:ext cx="1036498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Дизайн Главной Страницы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63798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5573673"/>
            <a:ext cx="300251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Удобная навигация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Простое меню для поиска туров и информации.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9160609" y="5206008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666730" y="53999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Яркие баннеры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58027" y="600711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Привлекают внимание к спецпредложениям.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6949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15984" y="6072306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20A8C3-E49C-4242-8581-B6B8FD9B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541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309D47-80B7-448E-BA45-A5C5A523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084" y="7804904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93827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3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8200" y="3652480"/>
            <a:ext cx="11056144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Макет: Страница Бронирования Тура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838200" y="5769888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38200" y="6368534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Выбор даты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38200" y="6852285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Интуитивный календарь для выбора поездки.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166473" y="5410557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166473" y="6009203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Детали тура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166473" y="6492954"/>
            <a:ext cx="2969062" cy="1077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Подробная информация о маршруте и включенных услугах.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494746" y="5051346"/>
            <a:ext cx="2969062" cy="239435"/>
          </a:xfrm>
          <a:prstGeom prst="roundRect">
            <a:avLst>
              <a:gd name="adj" fmla="val 15005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494746" y="5649992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Подтверждение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94746" y="6133743"/>
            <a:ext cx="2969062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Итоговый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обзор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заказа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перед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оплатой</a:t>
            </a: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23019" y="5290780"/>
            <a:ext cx="27216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823019" y="5774531"/>
            <a:ext cx="2969181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A2D0F7E-3E43-4899-A30B-5413E81F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6524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EEEB1C-A93D-4208-94B2-A2BB330B6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632" y="7790306"/>
            <a:ext cx="2829320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28576" y="122689"/>
            <a:ext cx="6491288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Клиентская Часть: Фронтенд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262062" y="2253285"/>
            <a:ext cx="13368338" cy="540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11292" y="4776668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4209693" y="6853595"/>
            <a:ext cx="6210895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608094" y="4776668"/>
            <a:ext cx="621101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1031" y="7326749"/>
            <a:ext cx="1336833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0955595-DACE-450E-935F-500D925D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7531" y="7799903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53A4B-AC7C-4A1A-BAA4-2C83E3D7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217" y="951516"/>
            <a:ext cx="5639317" cy="45326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F852F-CDE6-47FD-BCB2-967DCA435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1" y="2001858"/>
            <a:ext cx="6201640" cy="3482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5927" y="54219"/>
            <a:ext cx="6690360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Серверная Часть: Бэкенд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745927" y="1620203"/>
            <a:ext cx="7652147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131219" y="30320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31219" y="34625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2131219" y="431089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131219" y="474142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2131219" y="5589746"/>
            <a:ext cx="242208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131219" y="6020276"/>
            <a:ext cx="626685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723631" y="6180117"/>
            <a:ext cx="7652147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9BB5B0-B7A9-4531-8627-95DF9BAD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0" y="7779264"/>
            <a:ext cx="2829320" cy="3238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22739C-0EFF-4214-8396-B0225CF9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2" y="787644"/>
            <a:ext cx="7678222" cy="37438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2D4654-2405-4499-9EFA-4BC7353C8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148" y="787644"/>
            <a:ext cx="6153099" cy="1997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364</Words>
  <Application>Microsoft Office PowerPoint</Application>
  <PresentationFormat>Произвольный</PresentationFormat>
  <Paragraphs>74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Montserrat Bold</vt:lpstr>
      <vt:lpstr>Source Sans Pro Bold</vt:lpstr>
      <vt:lpstr>Calibri</vt:lpstr>
      <vt:lpstr>Source Sans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Cfd36577555</cp:lastModifiedBy>
  <cp:revision>6</cp:revision>
  <dcterms:created xsi:type="dcterms:W3CDTF">2025-06-05T18:49:36Z</dcterms:created>
  <dcterms:modified xsi:type="dcterms:W3CDTF">2025-06-15T19:18:15Z</dcterms:modified>
</cp:coreProperties>
</file>